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4"/>
  </p:sldMasterIdLst>
  <p:notesMasterIdLst>
    <p:notesMasterId r:id="rId31"/>
  </p:notesMasterIdLst>
  <p:sldIdLst>
    <p:sldId id="256" r:id="rId5"/>
    <p:sldId id="257" r:id="rId6"/>
    <p:sldId id="258" r:id="rId7"/>
    <p:sldId id="267" r:id="rId8"/>
    <p:sldId id="259" r:id="rId9"/>
    <p:sldId id="268" r:id="rId10"/>
    <p:sldId id="269" r:id="rId11"/>
    <p:sldId id="270" r:id="rId12"/>
    <p:sldId id="271" r:id="rId13"/>
    <p:sldId id="26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1F939-1EE7-4D39-85CF-186A1C33EE5C}" v="40" dt="2021-05-03T07:57:08.598"/>
    <p1510:client id="{27F8378E-9DD0-4BDA-9EFD-4E7B38BBED25}" v="9" dt="2021-05-03T07:47:03.847"/>
    <p1510:client id="{6BEC23D3-CAAC-4A66-A721-F65DB85D5E2A}" v="935" dt="2021-05-02T16:03:01.380"/>
    <p1510:client id="{98A3D891-9D38-4CFC-B667-6AFB91D02A42}" v="16" dt="2021-05-03T08:22:34.631"/>
    <p1510:client id="{B7DD0876-6463-447F-94CA-B88140D9821E}" v="25" dt="2021-05-02T20:56:20.787"/>
    <p1510:client id="{FB0881CF-2B69-44B8-B4F0-7782D1ECD17B}" v="20" dt="2021-05-03T08:14:19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2716" autoAdjust="0"/>
  </p:normalViewPr>
  <p:slideViewPr>
    <p:cSldViewPr snapToGrid="0">
      <p:cViewPr varScale="1">
        <p:scale>
          <a:sx n="76" d="100"/>
          <a:sy n="76" d="100"/>
        </p:scale>
        <p:origin x="4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karia Marragh" userId="S::zakaria.marragh@ionis-stm.com::df0085d6-a83a-46b2-8c46-7675a0b91165" providerId="AD" clId="Web-{1321F939-1EE7-4D39-85CF-186A1C33EE5C}"/>
    <pc:docChg chg="delSld modSld sldOrd">
      <pc:chgData name="Zakaria Marragh" userId="S::zakaria.marragh@ionis-stm.com::df0085d6-a83a-46b2-8c46-7675a0b91165" providerId="AD" clId="Web-{1321F939-1EE7-4D39-85CF-186A1C33EE5C}" dt="2021-05-03T07:57:08.598" v="23"/>
      <pc:docMkLst>
        <pc:docMk/>
      </pc:docMkLst>
      <pc:sldChg chg="addSp delSp modSp">
        <pc:chgData name="Zakaria Marragh" userId="S::zakaria.marragh@ionis-stm.com::df0085d6-a83a-46b2-8c46-7675a0b91165" providerId="AD" clId="Web-{1321F939-1EE7-4D39-85CF-186A1C33EE5C}" dt="2021-05-03T07:57:06.942" v="22" actId="20577"/>
        <pc:sldMkLst>
          <pc:docMk/>
          <pc:sldMk cId="1233352137" sldId="257"/>
        </pc:sldMkLst>
        <pc:spChg chg="mod">
          <ac:chgData name="Zakaria Marragh" userId="S::zakaria.marragh@ionis-stm.com::df0085d6-a83a-46b2-8c46-7675a0b91165" providerId="AD" clId="Web-{1321F939-1EE7-4D39-85CF-186A1C33EE5C}" dt="2021-05-03T07:54:52.815" v="8"/>
          <ac:spMkLst>
            <pc:docMk/>
            <pc:sldMk cId="1233352137" sldId="257"/>
            <ac:spMk id="2" creationId="{164E06DB-3A33-4AD5-A8DA-63F15613675A}"/>
          </ac:spMkLst>
        </pc:spChg>
        <pc:spChg chg="mod">
          <ac:chgData name="Zakaria Marragh" userId="S::zakaria.marragh@ionis-stm.com::df0085d6-a83a-46b2-8c46-7675a0b91165" providerId="AD" clId="Web-{1321F939-1EE7-4D39-85CF-186A1C33EE5C}" dt="2021-05-03T07:57:06.942" v="22" actId="20577"/>
          <ac:spMkLst>
            <pc:docMk/>
            <pc:sldMk cId="1233352137" sldId="257"/>
            <ac:spMk id="3" creationId="{74BA13A3-A535-48D9-93C3-11075085F0DB}"/>
          </ac:spMkLst>
        </pc:spChg>
        <pc:spChg chg="del">
          <ac:chgData name="Zakaria Marragh" userId="S::zakaria.marragh@ionis-stm.com::df0085d6-a83a-46b2-8c46-7675a0b91165" providerId="AD" clId="Web-{1321F939-1EE7-4D39-85CF-186A1C33EE5C}" dt="2021-05-03T07:54:52.815" v="8"/>
          <ac:spMkLst>
            <pc:docMk/>
            <pc:sldMk cId="1233352137" sldId="257"/>
            <ac:spMk id="9" creationId="{E844E128-FF69-4E9F-8327-6B504B3C5AE1}"/>
          </ac:spMkLst>
        </pc:spChg>
        <pc:spChg chg="add">
          <ac:chgData name="Zakaria Marragh" userId="S::zakaria.marragh@ionis-stm.com::df0085d6-a83a-46b2-8c46-7675a0b91165" providerId="AD" clId="Web-{1321F939-1EE7-4D39-85CF-186A1C33EE5C}" dt="2021-05-03T07:54:52.815" v="8"/>
          <ac:spMkLst>
            <pc:docMk/>
            <pc:sldMk cId="1233352137" sldId="257"/>
            <ac:spMk id="16" creationId="{E844E128-FF69-4E9F-8327-6B504B3C5AE1}"/>
          </ac:spMkLst>
        </pc:spChg>
        <pc:picChg chg="mod">
          <ac:chgData name="Zakaria Marragh" userId="S::zakaria.marragh@ionis-stm.com::df0085d6-a83a-46b2-8c46-7675a0b91165" providerId="AD" clId="Web-{1321F939-1EE7-4D39-85CF-186A1C33EE5C}" dt="2021-05-03T07:54:52.815" v="8"/>
          <ac:picMkLst>
            <pc:docMk/>
            <pc:sldMk cId="1233352137" sldId="257"/>
            <ac:picMk id="5" creationId="{071411B4-8829-4680-B463-9CC4C58095A5}"/>
          </ac:picMkLst>
        </pc:picChg>
        <pc:cxnChg chg="del">
          <ac:chgData name="Zakaria Marragh" userId="S::zakaria.marragh@ionis-stm.com::df0085d6-a83a-46b2-8c46-7675a0b91165" providerId="AD" clId="Web-{1321F939-1EE7-4D39-85CF-186A1C33EE5C}" dt="2021-05-03T07:54:52.815" v="8"/>
          <ac:cxnSpMkLst>
            <pc:docMk/>
            <pc:sldMk cId="1233352137" sldId="257"/>
            <ac:cxnSpMk id="11" creationId="{055CEADF-09EA-423C-8C45-F94AF44D5AF0}"/>
          </ac:cxnSpMkLst>
        </pc:cxnChg>
        <pc:cxnChg chg="add">
          <ac:chgData name="Zakaria Marragh" userId="S::zakaria.marragh@ionis-stm.com::df0085d6-a83a-46b2-8c46-7675a0b91165" providerId="AD" clId="Web-{1321F939-1EE7-4D39-85CF-186A1C33EE5C}" dt="2021-05-03T07:54:52.815" v="8"/>
          <ac:cxnSpMkLst>
            <pc:docMk/>
            <pc:sldMk cId="1233352137" sldId="257"/>
            <ac:cxnSpMk id="18" creationId="{055CEADF-09EA-423C-8C45-F94AF44D5AF0}"/>
          </ac:cxnSpMkLst>
        </pc:cxnChg>
      </pc:sldChg>
      <pc:sldChg chg="modSp">
        <pc:chgData name="Zakaria Marragh" userId="S::zakaria.marragh@ionis-stm.com::df0085d6-a83a-46b2-8c46-7675a0b91165" providerId="AD" clId="Web-{1321F939-1EE7-4D39-85CF-186A1C33EE5C}" dt="2021-05-03T07:52:59.641" v="1" actId="20577"/>
        <pc:sldMkLst>
          <pc:docMk/>
          <pc:sldMk cId="136210920" sldId="258"/>
        </pc:sldMkLst>
        <pc:spChg chg="mod">
          <ac:chgData name="Zakaria Marragh" userId="S::zakaria.marragh@ionis-stm.com::df0085d6-a83a-46b2-8c46-7675a0b91165" providerId="AD" clId="Web-{1321F939-1EE7-4D39-85CF-186A1C33EE5C}" dt="2021-05-03T07:52:59.641" v="1" actId="20577"/>
          <ac:spMkLst>
            <pc:docMk/>
            <pc:sldMk cId="136210920" sldId="258"/>
            <ac:spMk id="9" creationId="{21F16CCE-DA35-468C-ACE7-B0A3BF466208}"/>
          </ac:spMkLst>
        </pc:spChg>
      </pc:sldChg>
      <pc:sldChg chg="ord">
        <pc:chgData name="Zakaria Marragh" userId="S::zakaria.marragh@ionis-stm.com::df0085d6-a83a-46b2-8c46-7675a0b91165" providerId="AD" clId="Web-{1321F939-1EE7-4D39-85CF-186A1C33EE5C}" dt="2021-05-03T07:57:08.598" v="23"/>
        <pc:sldMkLst>
          <pc:docMk/>
          <pc:sldMk cId="1795746093" sldId="263"/>
        </pc:sldMkLst>
      </pc:sldChg>
      <pc:sldChg chg="del">
        <pc:chgData name="Zakaria Marragh" userId="S::zakaria.marragh@ionis-stm.com::df0085d6-a83a-46b2-8c46-7675a0b91165" providerId="AD" clId="Web-{1321F939-1EE7-4D39-85CF-186A1C33EE5C}" dt="2021-05-03T07:56:29.332" v="14"/>
        <pc:sldMkLst>
          <pc:docMk/>
          <pc:sldMk cId="4047914528" sldId="267"/>
        </pc:sldMkLst>
      </pc:sldChg>
    </pc:docChg>
  </pc:docChgLst>
  <pc:docChgLst>
    <pc:chgData name="Karim Affes" userId="S::karim.affes@ionis-stm.com::558b8a6a-e367-438f-9e02-729adafb3ae8" providerId="AD" clId="Web-{B7DD0876-6463-447F-94CA-B88140D9821E}"/>
    <pc:docChg chg="modSld">
      <pc:chgData name="Karim Affes" userId="S::karim.affes@ionis-stm.com::558b8a6a-e367-438f-9e02-729adafb3ae8" providerId="AD" clId="Web-{B7DD0876-6463-447F-94CA-B88140D9821E}" dt="2021-05-02T20:56:20.787" v="19" actId="14100"/>
      <pc:docMkLst>
        <pc:docMk/>
      </pc:docMkLst>
      <pc:sldChg chg="modSp">
        <pc:chgData name="Karim Affes" userId="S::karim.affes@ionis-stm.com::558b8a6a-e367-438f-9e02-729adafb3ae8" providerId="AD" clId="Web-{B7DD0876-6463-447F-94CA-B88140D9821E}" dt="2021-05-02T20:53:07.561" v="15" actId="20577"/>
        <pc:sldMkLst>
          <pc:docMk/>
          <pc:sldMk cId="1233352137" sldId="257"/>
        </pc:sldMkLst>
        <pc:spChg chg="mod">
          <ac:chgData name="Karim Affes" userId="S::karim.affes@ionis-stm.com::558b8a6a-e367-438f-9e02-729adafb3ae8" providerId="AD" clId="Web-{B7DD0876-6463-447F-94CA-B88140D9821E}" dt="2021-05-02T20:53:07.561" v="15" actId="20577"/>
          <ac:spMkLst>
            <pc:docMk/>
            <pc:sldMk cId="1233352137" sldId="257"/>
            <ac:spMk id="3" creationId="{74BA13A3-A535-48D9-93C3-11075085F0DB}"/>
          </ac:spMkLst>
        </pc:spChg>
      </pc:sldChg>
      <pc:sldChg chg="modSp">
        <pc:chgData name="Karim Affes" userId="S::karim.affes@ionis-stm.com::558b8a6a-e367-438f-9e02-729adafb3ae8" providerId="AD" clId="Web-{B7DD0876-6463-447F-94CA-B88140D9821E}" dt="2021-05-02T20:53:28.921" v="17" actId="1076"/>
        <pc:sldMkLst>
          <pc:docMk/>
          <pc:sldMk cId="136210920" sldId="258"/>
        </pc:sldMkLst>
        <pc:picChg chg="mod">
          <ac:chgData name="Karim Affes" userId="S::karim.affes@ionis-stm.com::558b8a6a-e367-438f-9e02-729adafb3ae8" providerId="AD" clId="Web-{B7DD0876-6463-447F-94CA-B88140D9821E}" dt="2021-05-02T20:53:28.921" v="17" actId="1076"/>
          <ac:picMkLst>
            <pc:docMk/>
            <pc:sldMk cId="136210920" sldId="258"/>
            <ac:picMk id="4" creationId="{6A548D96-804E-490E-849D-676ECE93D214}"/>
          </ac:picMkLst>
        </pc:picChg>
      </pc:sldChg>
      <pc:sldChg chg="modSp">
        <pc:chgData name="Karim Affes" userId="S::karim.affes@ionis-stm.com::558b8a6a-e367-438f-9e02-729adafb3ae8" providerId="AD" clId="Web-{B7DD0876-6463-447F-94CA-B88140D9821E}" dt="2021-05-02T20:56:20.787" v="19" actId="14100"/>
        <pc:sldMkLst>
          <pc:docMk/>
          <pc:sldMk cId="3365469598" sldId="261"/>
        </pc:sldMkLst>
        <pc:picChg chg="mod">
          <ac:chgData name="Karim Affes" userId="S::karim.affes@ionis-stm.com::558b8a6a-e367-438f-9e02-729adafb3ae8" providerId="AD" clId="Web-{B7DD0876-6463-447F-94CA-B88140D9821E}" dt="2021-05-02T20:56:17.694" v="18" actId="14100"/>
          <ac:picMkLst>
            <pc:docMk/>
            <pc:sldMk cId="3365469598" sldId="261"/>
            <ac:picMk id="4" creationId="{2176C376-C57A-46E7-A5FD-FDD393CB00B6}"/>
          </ac:picMkLst>
        </pc:picChg>
        <pc:picChg chg="mod">
          <ac:chgData name="Karim Affes" userId="S::karim.affes@ionis-stm.com::558b8a6a-e367-438f-9e02-729adafb3ae8" providerId="AD" clId="Web-{B7DD0876-6463-447F-94CA-B88140D9821E}" dt="2021-05-02T20:56:20.787" v="19" actId="14100"/>
          <ac:picMkLst>
            <pc:docMk/>
            <pc:sldMk cId="3365469598" sldId="261"/>
            <ac:picMk id="5" creationId="{DF8888DB-9B37-4ABD-9EA7-F3776D9315CB}"/>
          </ac:picMkLst>
        </pc:picChg>
      </pc:sldChg>
      <pc:sldChg chg="addSp delSp modSp">
        <pc:chgData name="Karim Affes" userId="S::karim.affes@ionis-stm.com::558b8a6a-e367-438f-9e02-729adafb3ae8" providerId="AD" clId="Web-{B7DD0876-6463-447F-94CA-B88140D9821E}" dt="2021-05-02T20:52:33.889" v="9" actId="20577"/>
        <pc:sldMkLst>
          <pc:docMk/>
          <pc:sldMk cId="2313863871" sldId="264"/>
        </pc:sldMkLst>
        <pc:spChg chg="mod">
          <ac:chgData name="Karim Affes" userId="S::karim.affes@ionis-stm.com::558b8a6a-e367-438f-9e02-729adafb3ae8" providerId="AD" clId="Web-{B7DD0876-6463-447F-94CA-B88140D9821E}" dt="2021-05-02T20:52:33.889" v="9" actId="20577"/>
          <ac:spMkLst>
            <pc:docMk/>
            <pc:sldMk cId="2313863871" sldId="264"/>
            <ac:spMk id="2" creationId="{D467DEA1-FDC9-4DE5-9DC6-73CC6DC3D358}"/>
          </ac:spMkLst>
        </pc:spChg>
        <pc:spChg chg="del">
          <ac:chgData name="Karim Affes" userId="S::karim.affes@ionis-stm.com::558b8a6a-e367-438f-9e02-729adafb3ae8" providerId="AD" clId="Web-{B7DD0876-6463-447F-94CA-B88140D9821E}" dt="2021-05-02T20:51:18.794" v="0"/>
          <ac:spMkLst>
            <pc:docMk/>
            <pc:sldMk cId="2313863871" sldId="264"/>
            <ac:spMk id="3" creationId="{5679321B-539E-4CC6-BA18-84116B23F659}"/>
          </ac:spMkLst>
        </pc:spChg>
        <pc:picChg chg="add mod ord">
          <ac:chgData name="Karim Affes" userId="S::karim.affes@ionis-stm.com::558b8a6a-e367-438f-9e02-729adafb3ae8" providerId="AD" clId="Web-{B7DD0876-6463-447F-94CA-B88140D9821E}" dt="2021-05-02T20:51:45.982" v="6" actId="1076"/>
          <ac:picMkLst>
            <pc:docMk/>
            <pc:sldMk cId="2313863871" sldId="264"/>
            <ac:picMk id="4" creationId="{59291AD6-46F3-43FF-8E18-A1AFBECD7C93}"/>
          </ac:picMkLst>
        </pc:picChg>
      </pc:sldChg>
    </pc:docChg>
  </pc:docChgLst>
  <pc:docChgLst>
    <pc:chgData name="Zakaria Marragh" userId="S::zakaria.marragh@ionis-stm.com::df0085d6-a83a-46b2-8c46-7675a0b91165" providerId="AD" clId="Web-{FB0881CF-2B69-44B8-B4F0-7782D1ECD17B}"/>
    <pc:docChg chg="modSld sldOrd">
      <pc:chgData name="Zakaria Marragh" userId="S::zakaria.marragh@ionis-stm.com::df0085d6-a83a-46b2-8c46-7675a0b91165" providerId="AD" clId="Web-{FB0881CF-2B69-44B8-B4F0-7782D1ECD17B}" dt="2021-05-03T08:14:19.305" v="10" actId="20577"/>
      <pc:docMkLst>
        <pc:docMk/>
      </pc:docMkLst>
      <pc:sldChg chg="ord">
        <pc:chgData name="Zakaria Marragh" userId="S::zakaria.marragh@ionis-stm.com::df0085d6-a83a-46b2-8c46-7675a0b91165" providerId="AD" clId="Web-{FB0881CF-2B69-44B8-B4F0-7782D1ECD17B}" dt="2021-05-03T08:10:20.755" v="0"/>
        <pc:sldMkLst>
          <pc:docMk/>
          <pc:sldMk cId="4281158982" sldId="260"/>
        </pc:sldMkLst>
      </pc:sldChg>
      <pc:sldChg chg="modSp ord">
        <pc:chgData name="Zakaria Marragh" userId="S::zakaria.marragh@ionis-stm.com::df0085d6-a83a-46b2-8c46-7675a0b91165" providerId="AD" clId="Web-{FB0881CF-2B69-44B8-B4F0-7782D1ECD17B}" dt="2021-05-03T08:14:19.305" v="10" actId="20577"/>
        <pc:sldMkLst>
          <pc:docMk/>
          <pc:sldMk cId="3365469598" sldId="261"/>
        </pc:sldMkLst>
        <pc:spChg chg="mod">
          <ac:chgData name="Zakaria Marragh" userId="S::zakaria.marragh@ionis-stm.com::df0085d6-a83a-46b2-8c46-7675a0b91165" providerId="AD" clId="Web-{FB0881CF-2B69-44B8-B4F0-7782D1ECD17B}" dt="2021-05-03T08:14:19.305" v="10" actId="20577"/>
          <ac:spMkLst>
            <pc:docMk/>
            <pc:sldMk cId="3365469598" sldId="261"/>
            <ac:spMk id="2" creationId="{98102398-39FD-4803-A257-90DE127AF4B7}"/>
          </ac:spMkLst>
        </pc:spChg>
      </pc:sldChg>
    </pc:docChg>
  </pc:docChgLst>
  <pc:docChgLst>
    <pc:chgData name="Karim Affes" userId="S::karim.affes@ionis-stm.com::558b8a6a-e367-438f-9e02-729adafb3ae8" providerId="AD" clId="Web-{27F8378E-9DD0-4BDA-9EFD-4E7B38BBED25}"/>
    <pc:docChg chg="modSld">
      <pc:chgData name="Karim Affes" userId="S::karim.affes@ionis-stm.com::558b8a6a-e367-438f-9e02-729adafb3ae8" providerId="AD" clId="Web-{27F8378E-9DD0-4BDA-9EFD-4E7B38BBED25}" dt="2021-05-03T08:00:43.413" v="1239"/>
      <pc:docMkLst>
        <pc:docMk/>
      </pc:docMkLst>
      <pc:sldChg chg="modSp modNotes">
        <pc:chgData name="Karim Affes" userId="S::karim.affes@ionis-stm.com::558b8a6a-e367-438f-9e02-729adafb3ae8" providerId="AD" clId="Web-{27F8378E-9DD0-4BDA-9EFD-4E7B38BBED25}" dt="2021-05-03T07:15:05.786" v="74"/>
        <pc:sldMkLst>
          <pc:docMk/>
          <pc:sldMk cId="136210920" sldId="258"/>
        </pc:sldMkLst>
        <pc:picChg chg="mod">
          <ac:chgData name="Karim Affes" userId="S::karim.affes@ionis-stm.com::558b8a6a-e367-438f-9e02-729adafb3ae8" providerId="AD" clId="Web-{27F8378E-9DD0-4BDA-9EFD-4E7B38BBED25}" dt="2021-05-03T07:14:01.050" v="0" actId="14100"/>
          <ac:picMkLst>
            <pc:docMk/>
            <pc:sldMk cId="136210920" sldId="258"/>
            <ac:picMk id="5" creationId="{457BA359-7CA3-4E96-99A9-E3756AAE91CF}"/>
          </ac:picMkLst>
        </pc:picChg>
      </pc:sldChg>
      <pc:sldChg chg="modNotes">
        <pc:chgData name="Karim Affes" userId="S::karim.affes@ionis-stm.com::558b8a6a-e367-438f-9e02-729adafb3ae8" providerId="AD" clId="Web-{27F8378E-9DD0-4BDA-9EFD-4E7B38BBED25}" dt="2021-05-03T07:25:49.113" v="263"/>
        <pc:sldMkLst>
          <pc:docMk/>
          <pc:sldMk cId="4120690733" sldId="259"/>
        </pc:sldMkLst>
      </pc:sldChg>
      <pc:sldChg chg="modNotes">
        <pc:chgData name="Karim Affes" userId="S::karim.affes@ionis-stm.com::558b8a6a-e367-438f-9e02-729adafb3ae8" providerId="AD" clId="Web-{27F8378E-9DD0-4BDA-9EFD-4E7B38BBED25}" dt="2021-05-03T07:34:50.876" v="573"/>
        <pc:sldMkLst>
          <pc:docMk/>
          <pc:sldMk cId="4281158982" sldId="260"/>
        </pc:sldMkLst>
      </pc:sldChg>
      <pc:sldChg chg="modNotes">
        <pc:chgData name="Karim Affes" userId="S::karim.affes@ionis-stm.com::558b8a6a-e367-438f-9e02-729adafb3ae8" providerId="AD" clId="Web-{27F8378E-9DD0-4BDA-9EFD-4E7B38BBED25}" dt="2021-05-03T07:42:53.012" v="923"/>
        <pc:sldMkLst>
          <pc:docMk/>
          <pc:sldMk cId="3365469598" sldId="261"/>
        </pc:sldMkLst>
      </pc:sldChg>
      <pc:sldChg chg="modNotes">
        <pc:chgData name="Karim Affes" userId="S::karim.affes@ionis-stm.com::558b8a6a-e367-438f-9e02-729adafb3ae8" providerId="AD" clId="Web-{27F8378E-9DD0-4BDA-9EFD-4E7B38BBED25}" dt="2021-05-03T07:46:57.315" v="1031"/>
        <pc:sldMkLst>
          <pc:docMk/>
          <pc:sldMk cId="4141107314" sldId="262"/>
        </pc:sldMkLst>
      </pc:sldChg>
      <pc:sldChg chg="modNotes">
        <pc:chgData name="Karim Affes" userId="S::karim.affes@ionis-stm.com::558b8a6a-e367-438f-9e02-729adafb3ae8" providerId="AD" clId="Web-{27F8378E-9DD0-4BDA-9EFD-4E7B38BBED25}" dt="2021-05-03T08:00:05.006" v="1230"/>
        <pc:sldMkLst>
          <pc:docMk/>
          <pc:sldMk cId="1795746093" sldId="263"/>
        </pc:sldMkLst>
      </pc:sldChg>
      <pc:sldChg chg="modNotes">
        <pc:chgData name="Karim Affes" userId="S::karim.affes@ionis-stm.com::558b8a6a-e367-438f-9e02-729adafb3ae8" providerId="AD" clId="Web-{27F8378E-9DD0-4BDA-9EFD-4E7B38BBED25}" dt="2021-05-03T08:00:43.413" v="1239"/>
        <pc:sldMkLst>
          <pc:docMk/>
          <pc:sldMk cId="2313863871" sldId="264"/>
        </pc:sldMkLst>
      </pc:sldChg>
      <pc:sldChg chg="modNotes">
        <pc:chgData name="Karim Affes" userId="S::karim.affes@ionis-stm.com::558b8a6a-e367-438f-9e02-729adafb3ae8" providerId="AD" clId="Web-{27F8378E-9DD0-4BDA-9EFD-4E7B38BBED25}" dt="2021-05-03T07:30:32.495" v="383"/>
        <pc:sldMkLst>
          <pc:docMk/>
          <pc:sldMk cId="4047914528" sldId="267"/>
        </pc:sldMkLst>
      </pc:sldChg>
    </pc:docChg>
  </pc:docChgLst>
  <pc:docChgLst>
    <pc:chgData name="Karim Affes" userId="S::karim.affes@ionis-stm.com::558b8a6a-e367-438f-9e02-729adafb3ae8" providerId="AD" clId="Web-{98A3D891-9D38-4CFC-B667-6AFB91D02A42}"/>
    <pc:docChg chg="modSld">
      <pc:chgData name="Karim Affes" userId="S::karim.affes@ionis-stm.com::558b8a6a-e367-438f-9e02-729adafb3ae8" providerId="AD" clId="Web-{98A3D891-9D38-4CFC-B667-6AFB91D02A42}" dt="2021-05-03T08:22:33.538" v="47" actId="20577"/>
      <pc:docMkLst>
        <pc:docMk/>
      </pc:docMkLst>
      <pc:sldChg chg="modSp">
        <pc:chgData name="Karim Affes" userId="S::karim.affes@ionis-stm.com::558b8a6a-e367-438f-9e02-729adafb3ae8" providerId="AD" clId="Web-{98A3D891-9D38-4CFC-B667-6AFB91D02A42}" dt="2021-05-03T08:22:33.538" v="47" actId="20577"/>
        <pc:sldMkLst>
          <pc:docMk/>
          <pc:sldMk cId="2526593619" sldId="256"/>
        </pc:sldMkLst>
        <pc:spChg chg="mod">
          <ac:chgData name="Karim Affes" userId="S::karim.affes@ionis-stm.com::558b8a6a-e367-438f-9e02-729adafb3ae8" providerId="AD" clId="Web-{98A3D891-9D38-4CFC-B667-6AFB91D02A42}" dt="2021-05-03T08:22:33.538" v="47" actId="20577"/>
          <ac:spMkLst>
            <pc:docMk/>
            <pc:sldMk cId="2526593619" sldId="256"/>
            <ac:spMk id="3" creationId="{00000000-0000-0000-0000-000000000000}"/>
          </ac:spMkLst>
        </pc:spChg>
      </pc:sldChg>
      <pc:sldChg chg="modSp">
        <pc:chgData name="Karim Affes" userId="S::karim.affes@ionis-stm.com::558b8a6a-e367-438f-9e02-729adafb3ae8" providerId="AD" clId="Web-{98A3D891-9D38-4CFC-B667-6AFB91D02A42}" dt="2021-05-03T08:19:25.767" v="45" actId="20577"/>
        <pc:sldMkLst>
          <pc:docMk/>
          <pc:sldMk cId="1233352137" sldId="257"/>
        </pc:sldMkLst>
        <pc:spChg chg="mod">
          <ac:chgData name="Karim Affes" userId="S::karim.affes@ionis-stm.com::558b8a6a-e367-438f-9e02-729adafb3ae8" providerId="AD" clId="Web-{98A3D891-9D38-4CFC-B667-6AFB91D02A42}" dt="2021-05-03T08:19:25.767" v="45" actId="20577"/>
          <ac:spMkLst>
            <pc:docMk/>
            <pc:sldMk cId="1233352137" sldId="257"/>
            <ac:spMk id="3" creationId="{74BA13A3-A535-48D9-93C3-11075085F0DB}"/>
          </ac:spMkLst>
        </pc:spChg>
      </pc:sldChg>
      <pc:sldChg chg="modNotes">
        <pc:chgData name="Karim Affes" userId="S::karim.affes@ionis-stm.com::558b8a6a-e367-438f-9e02-729adafb3ae8" providerId="AD" clId="Web-{98A3D891-9D38-4CFC-B667-6AFB91D02A42}" dt="2021-05-03T08:19:01.017" v="41"/>
        <pc:sldMkLst>
          <pc:docMk/>
          <pc:sldMk cId="136210920" sldId="258"/>
        </pc:sldMkLst>
      </pc:sldChg>
      <pc:sldChg chg="modNotes">
        <pc:chgData name="Karim Affes" userId="S::karim.affes@ionis-stm.com::558b8a6a-e367-438f-9e02-729adafb3ae8" providerId="AD" clId="Web-{98A3D891-9D38-4CFC-B667-6AFB91D02A42}" dt="2021-05-03T08:14:05.916" v="3"/>
        <pc:sldMkLst>
          <pc:docMk/>
          <pc:sldMk cId="4281158982" sldId="260"/>
        </pc:sldMkLst>
      </pc:sldChg>
      <pc:sldChg chg="modNotes">
        <pc:chgData name="Karim Affes" userId="S::karim.affes@ionis-stm.com::558b8a6a-e367-438f-9e02-729adafb3ae8" providerId="AD" clId="Web-{98A3D891-9D38-4CFC-B667-6AFB91D02A42}" dt="2021-05-03T08:18:45.798" v="37"/>
        <pc:sldMkLst>
          <pc:docMk/>
          <pc:sldMk cId="3365469598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A7A38-D0B4-42F0-895E-7B21F047318C}" type="datetimeFigureOut">
              <a:rPr lang="fr-FR"/>
              <a:t>21/05/2021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808D7-5F68-4F03-90C9-8FB45704D7A9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65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097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894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374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Transfer Learning est une technique qui permet d'utiliser un modèle de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déjà entraîner à apprendre une tâche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Généralement on utilise un modèle pré-entraîner quand le jeu de données d'entraînement est limité en taille</a:t>
            </a:r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455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83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32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709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67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Autoencodeur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composé de 4 parties:</a:t>
            </a:r>
          </a:p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1 - Encodeur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partie dans lequel le modèle apprend à réduire et à compresser les données d'entrée en une représentation encodé.</a:t>
            </a:r>
          </a:p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2 -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Bottleneck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qui est la couche qui contient la représentation compressée des données d'entrée. Plus petite dimension.</a:t>
            </a:r>
          </a:p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3 -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partie dans lequel le modèle apprend à reconstruire les données à partir de la représentation encodée pour être aussi proche que possible de l'entrée d'origine.</a:t>
            </a:r>
          </a:p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4 - Fonction de coût de reconstruction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permet de mesurer la capacité du décodeur à reconstruire la donnée.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83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couches cachées pour la partie encodeur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couche représentant la représentation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compréssée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données d'entrée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couches cachées pour la partie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decodeur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(dont la couche de sortie)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818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16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C’est une base de données de chiffre écrits</a:t>
            </a:r>
            <a:r>
              <a:rPr lang="fr-FR" baseline="0" dirty="0" smtClean="0"/>
              <a:t> à la main, elle est très </a:t>
            </a:r>
            <a:r>
              <a:rPr lang="fr-FR" baseline="0" dirty="0" err="1" smtClean="0"/>
              <a:t>utlisié</a:t>
            </a:r>
            <a:r>
              <a:rPr lang="fr-FR" baseline="0" dirty="0" smtClean="0"/>
              <a:t> en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, Elle regroupe 60000 images d’apprentissage et 10000 images de test, Ce sont des images en noir et blanc, normalisées centrées de 28 pixels de coté,</a:t>
            </a:r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14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34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760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4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0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réseau de neurones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peut pas accepter d'images de dimension 28 x 28 pixels en entrée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pourra accepter un vecteur, de dimension 784 (28 * 28) correspondant à l'aplatissement des images de la base MNIST.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Ensuite, nous normaliserons les données pour qu'elles soient dans la plage [0-1] plutôt que [0-255]. Cela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falicitera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processus d'optimisation des paramètres du modèle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modèle est construit par plusieurs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couches: la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premiere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formé par 512 neurones et une fonction d’activation de type relu,</a:t>
            </a:r>
          </a:p>
          <a:p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couches cachées sont formées par le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nombre de neurones et la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fonctiond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‘activation relu</a:t>
            </a:r>
          </a:p>
          <a:p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 contre, la couche de sortie est formée par 10 neurones et une fonction d’activation de type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16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cs typeface="Calibri"/>
              </a:rPr>
              <a:t>Une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fois</a:t>
            </a:r>
            <a:r>
              <a:rPr lang="en-US" dirty="0" smtClean="0">
                <a:cs typeface="Calibri"/>
              </a:rPr>
              <a:t> on a </a:t>
            </a:r>
            <a:r>
              <a:rPr lang="en-US" dirty="0" err="1" smtClean="0">
                <a:cs typeface="Calibri"/>
              </a:rPr>
              <a:t>construit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notre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modele</a:t>
            </a:r>
            <a:r>
              <a:rPr lang="en-US" dirty="0" smtClean="0">
                <a:cs typeface="Calibri"/>
              </a:rPr>
              <a:t>, on Remarque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que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chaque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couche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est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construite</a:t>
            </a:r>
            <a:r>
              <a:rPr lang="en-US" baseline="0" dirty="0" smtClean="0">
                <a:cs typeface="Calibri"/>
              </a:rPr>
              <a:t> par </a:t>
            </a:r>
            <a:r>
              <a:rPr lang="en-US" baseline="0" dirty="0" err="1" smtClean="0">
                <a:cs typeface="Calibri"/>
              </a:rPr>
              <a:t>plusieurs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paramètres</a:t>
            </a:r>
            <a:r>
              <a:rPr lang="en-US" baseline="0" dirty="0" smtClean="0">
                <a:cs typeface="Calibri"/>
              </a:rPr>
              <a:t>, Par </a:t>
            </a:r>
            <a:r>
              <a:rPr lang="en-US" baseline="0" dirty="0" err="1" smtClean="0">
                <a:cs typeface="Calibri"/>
              </a:rPr>
              <a:t>exemple</a:t>
            </a:r>
            <a:r>
              <a:rPr lang="en-US" baseline="0" dirty="0" smtClean="0">
                <a:cs typeface="Calibri"/>
              </a:rPr>
              <a:t>:</a:t>
            </a:r>
          </a:p>
          <a:p>
            <a:r>
              <a:rPr lang="en-US" baseline="0" dirty="0" smtClean="0">
                <a:cs typeface="Calibri"/>
              </a:rPr>
              <a:t>Pour la premiere, </a:t>
            </a:r>
            <a:r>
              <a:rPr lang="en-US" baseline="0" dirty="0" err="1" smtClean="0">
                <a:cs typeface="Calibri"/>
              </a:rPr>
              <a:t>il</a:t>
            </a:r>
            <a:r>
              <a:rPr lang="en-US" baseline="0" dirty="0" smtClean="0">
                <a:cs typeface="Calibri"/>
              </a:rPr>
              <a:t> y a 401920 qui </a:t>
            </a:r>
            <a:r>
              <a:rPr lang="en-US" baseline="0" dirty="0" err="1" smtClean="0">
                <a:cs typeface="Calibri"/>
              </a:rPr>
              <a:t>obtenu</a:t>
            </a:r>
            <a:r>
              <a:rPr lang="en-US" baseline="0" dirty="0" smtClean="0">
                <a:cs typeface="Calibri"/>
              </a:rPr>
              <a:t> par la multiplication entre le </a:t>
            </a:r>
            <a:r>
              <a:rPr lang="en-US" baseline="0" dirty="0" err="1" smtClean="0">
                <a:cs typeface="Calibri"/>
              </a:rPr>
              <a:t>nombre</a:t>
            </a:r>
            <a:r>
              <a:rPr lang="en-US" baseline="0" dirty="0" smtClean="0">
                <a:cs typeface="Calibri"/>
              </a:rPr>
              <a:t> de neurons et les </a:t>
            </a:r>
            <a:r>
              <a:rPr lang="en-US" baseline="0" dirty="0" err="1" smtClean="0">
                <a:cs typeface="Calibri"/>
              </a:rPr>
              <a:t>valeurs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d’entrée</a:t>
            </a:r>
            <a:r>
              <a:rPr lang="en-US" baseline="0" dirty="0" smtClean="0">
                <a:cs typeface="Calibri"/>
              </a:rPr>
              <a:t> en </a:t>
            </a:r>
            <a:r>
              <a:rPr lang="en-US" baseline="0" dirty="0" err="1" smtClean="0">
                <a:cs typeface="Calibri"/>
              </a:rPr>
              <a:t>ajoutant</a:t>
            </a:r>
            <a:r>
              <a:rPr lang="en-US" baseline="0" dirty="0" smtClean="0">
                <a:cs typeface="Calibri"/>
              </a:rPr>
              <a:t> à </a:t>
            </a:r>
            <a:r>
              <a:rPr lang="en-US" baseline="0" dirty="0" err="1" smtClean="0">
                <a:cs typeface="Calibri"/>
              </a:rPr>
              <a:t>ca</a:t>
            </a:r>
            <a:r>
              <a:rPr lang="en-US" baseline="0" dirty="0" smtClean="0">
                <a:cs typeface="Calibri"/>
              </a:rPr>
              <a:t> le </a:t>
            </a:r>
            <a:r>
              <a:rPr lang="en-US" baseline="0" dirty="0" err="1" smtClean="0">
                <a:cs typeface="Calibri"/>
              </a:rPr>
              <a:t>nombre</a:t>
            </a:r>
            <a:r>
              <a:rPr lang="en-US" baseline="0" dirty="0" smtClean="0">
                <a:cs typeface="Calibri"/>
              </a:rPr>
              <a:t> de neurons</a:t>
            </a:r>
          </a:p>
          <a:p>
            <a:r>
              <a:rPr lang="en-US" baseline="0" dirty="0" smtClean="0">
                <a:cs typeface="Calibri"/>
              </a:rPr>
              <a:t>Pour la </a:t>
            </a:r>
            <a:r>
              <a:rPr lang="en-US" baseline="0" dirty="0" err="1" smtClean="0">
                <a:cs typeface="Calibri"/>
              </a:rPr>
              <a:t>deuxieme</a:t>
            </a:r>
            <a:r>
              <a:rPr lang="en-US" baseline="0" dirty="0" smtClean="0">
                <a:cs typeface="Calibri"/>
              </a:rPr>
              <a:t>, </a:t>
            </a:r>
            <a:r>
              <a:rPr lang="en-US" baseline="0" dirty="0" err="1" smtClean="0">
                <a:cs typeface="Calibri"/>
              </a:rPr>
              <a:t>il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ya</a:t>
            </a:r>
            <a:r>
              <a:rPr lang="en-US" baseline="0" dirty="0" smtClean="0">
                <a:cs typeface="Calibri"/>
              </a:rPr>
              <a:t> 262656, </a:t>
            </a:r>
            <a:r>
              <a:rPr lang="en-US" baseline="0" dirty="0" err="1" smtClean="0">
                <a:cs typeface="Calibri"/>
              </a:rPr>
              <a:t>il</a:t>
            </a:r>
            <a:r>
              <a:rPr lang="en-US" baseline="0" dirty="0" smtClean="0">
                <a:cs typeface="Calibri"/>
              </a:rPr>
              <a:t> y a 262656 qui </a:t>
            </a:r>
            <a:r>
              <a:rPr lang="en-US" baseline="0" dirty="0" err="1" smtClean="0">
                <a:cs typeface="Calibri"/>
              </a:rPr>
              <a:t>resulte</a:t>
            </a:r>
            <a:r>
              <a:rPr lang="en-US" baseline="0" dirty="0" smtClean="0">
                <a:cs typeface="Calibri"/>
              </a:rPr>
              <a:t> de la multiplication de 512 * 512 qui </a:t>
            </a:r>
            <a:r>
              <a:rPr lang="en-US" baseline="0" dirty="0" err="1" smtClean="0">
                <a:cs typeface="Calibri"/>
              </a:rPr>
              <a:t>sont</a:t>
            </a:r>
            <a:r>
              <a:rPr lang="en-US" baseline="0" dirty="0" smtClean="0">
                <a:cs typeface="Calibri"/>
              </a:rPr>
              <a:t> le </a:t>
            </a:r>
            <a:r>
              <a:rPr lang="en-US" baseline="0" dirty="0" err="1" smtClean="0">
                <a:cs typeface="Calibri"/>
              </a:rPr>
              <a:t>nombre</a:t>
            </a:r>
            <a:r>
              <a:rPr lang="en-US" baseline="0" dirty="0" smtClean="0">
                <a:cs typeface="Calibri"/>
              </a:rPr>
              <a:t> de neurons de la </a:t>
            </a:r>
            <a:r>
              <a:rPr lang="en-US" baseline="0" dirty="0" err="1" smtClean="0">
                <a:cs typeface="Calibri"/>
              </a:rPr>
              <a:t>couche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actuelles</a:t>
            </a:r>
            <a:r>
              <a:rPr lang="en-US" baseline="0" dirty="0" smtClean="0">
                <a:cs typeface="Calibri"/>
              </a:rPr>
              <a:t> et la </a:t>
            </a:r>
            <a:r>
              <a:rPr lang="en-US" baseline="0" dirty="0" err="1" smtClean="0">
                <a:cs typeface="Calibri"/>
              </a:rPr>
              <a:t>précidente</a:t>
            </a:r>
            <a:r>
              <a:rPr lang="en-US" baseline="0" dirty="0" smtClean="0">
                <a:cs typeface="Calibri"/>
              </a:rPr>
              <a:t> en </a:t>
            </a:r>
            <a:r>
              <a:rPr lang="en-US" baseline="0" dirty="0" err="1" smtClean="0">
                <a:cs typeface="Calibri"/>
              </a:rPr>
              <a:t>ajoutant</a:t>
            </a:r>
            <a:r>
              <a:rPr lang="en-US" baseline="0" dirty="0" smtClean="0">
                <a:cs typeface="Calibri"/>
              </a:rPr>
              <a:t> le </a:t>
            </a:r>
            <a:r>
              <a:rPr lang="en-US" baseline="0" dirty="0" err="1" smtClean="0">
                <a:cs typeface="Calibri"/>
              </a:rPr>
              <a:t>nombre</a:t>
            </a:r>
            <a:r>
              <a:rPr lang="en-US" baseline="0" dirty="0" smtClean="0">
                <a:cs typeface="Calibri"/>
              </a:rPr>
              <a:t> de </a:t>
            </a:r>
            <a:r>
              <a:rPr lang="en-US" baseline="0" dirty="0" err="1" smtClean="0">
                <a:cs typeface="Calibri"/>
              </a:rPr>
              <a:t>neurone</a:t>
            </a:r>
            <a:r>
              <a:rPr lang="en-US" baseline="0" dirty="0" smtClean="0">
                <a:cs typeface="Calibri"/>
              </a:rPr>
              <a:t> (512)</a:t>
            </a:r>
          </a:p>
          <a:p>
            <a:r>
              <a:rPr lang="en-US" baseline="0" dirty="0" smtClean="0">
                <a:cs typeface="Calibri"/>
              </a:rPr>
              <a:t>Pour la </a:t>
            </a:r>
            <a:r>
              <a:rPr lang="en-US" baseline="0" dirty="0" err="1" smtClean="0">
                <a:cs typeface="Calibri"/>
              </a:rPr>
              <a:t>couche</a:t>
            </a:r>
            <a:r>
              <a:rPr lang="en-US" baseline="0" dirty="0" smtClean="0">
                <a:cs typeface="Calibri"/>
              </a:rPr>
              <a:t> finale, la meme chose,</a:t>
            </a:r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468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cs typeface="Calibri"/>
              </a:rPr>
              <a:t>En </a:t>
            </a:r>
            <a:r>
              <a:rPr lang="en-US" dirty="0" err="1" smtClean="0">
                <a:cs typeface="Calibri"/>
              </a:rPr>
              <a:t>complant</a:t>
            </a:r>
            <a:r>
              <a:rPr lang="en-US" baseline="0" dirty="0" smtClean="0">
                <a:cs typeface="Calibri"/>
              </a:rPr>
              <a:t> et en </a:t>
            </a:r>
            <a:r>
              <a:rPr lang="en-US" baseline="0" dirty="0" err="1" smtClean="0">
                <a:cs typeface="Calibri"/>
              </a:rPr>
              <a:t>excutant</a:t>
            </a:r>
            <a:r>
              <a:rPr lang="en-US" baseline="0" dirty="0" smtClean="0">
                <a:cs typeface="Calibri"/>
              </a:rPr>
              <a:t> le </a:t>
            </a:r>
            <a:r>
              <a:rPr lang="en-US" baseline="0" dirty="0" err="1" smtClean="0">
                <a:cs typeface="Calibri"/>
              </a:rPr>
              <a:t>modele</a:t>
            </a:r>
            <a:r>
              <a:rPr lang="en-US" baseline="0" dirty="0" smtClean="0">
                <a:cs typeface="Calibri"/>
              </a:rPr>
              <a:t>, on </a:t>
            </a:r>
            <a:r>
              <a:rPr lang="en-US" baseline="0" dirty="0" err="1" smtClean="0">
                <a:cs typeface="Calibri"/>
              </a:rPr>
              <a:t>trouve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une</a:t>
            </a:r>
            <a:r>
              <a:rPr lang="en-US" baseline="0" dirty="0" smtClean="0">
                <a:cs typeface="Calibri"/>
              </a:rPr>
              <a:t> accuracy test 98,15%</a:t>
            </a:r>
          </a:p>
          <a:p>
            <a:r>
              <a:rPr lang="en-US" baseline="0" dirty="0" err="1" smtClean="0">
                <a:cs typeface="Calibri"/>
              </a:rPr>
              <a:t>Dans</a:t>
            </a:r>
            <a:r>
              <a:rPr lang="en-US" baseline="0" dirty="0" smtClean="0">
                <a:cs typeface="Calibri"/>
              </a:rPr>
              <a:t> la suite, on </a:t>
            </a:r>
            <a:r>
              <a:rPr lang="en-US" baseline="0" dirty="0" err="1" smtClean="0">
                <a:cs typeface="Calibri"/>
              </a:rPr>
              <a:t>verra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l’effet</a:t>
            </a:r>
            <a:r>
              <a:rPr lang="en-US" baseline="0" dirty="0" smtClean="0">
                <a:cs typeface="Calibri"/>
              </a:rPr>
              <a:t> de la variation des </a:t>
            </a:r>
            <a:r>
              <a:rPr lang="en-US" baseline="0" dirty="0" err="1" smtClean="0">
                <a:cs typeface="Calibri"/>
              </a:rPr>
              <a:t>parametres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suivants</a:t>
            </a:r>
            <a:r>
              <a:rPr lang="en-US" baseline="0" dirty="0" smtClean="0">
                <a:cs typeface="Calibri"/>
              </a:rPr>
              <a:t>: </a:t>
            </a:r>
            <a:r>
              <a:rPr lang="en-US" baseline="0" dirty="0" err="1" smtClean="0">
                <a:cs typeface="Calibri"/>
              </a:rPr>
              <a:t>nombre</a:t>
            </a:r>
            <a:r>
              <a:rPr lang="en-US" baseline="0" dirty="0" smtClean="0">
                <a:cs typeface="Calibri"/>
              </a:rPr>
              <a:t> de </a:t>
            </a:r>
            <a:r>
              <a:rPr lang="en-US" baseline="0" dirty="0" err="1" smtClean="0">
                <a:cs typeface="Calibri"/>
              </a:rPr>
              <a:t>couche</a:t>
            </a:r>
            <a:r>
              <a:rPr lang="en-US" baseline="0" dirty="0" smtClean="0">
                <a:cs typeface="Calibri"/>
              </a:rPr>
              <a:t>, </a:t>
            </a:r>
            <a:r>
              <a:rPr lang="en-US" baseline="0" dirty="0" err="1" smtClean="0">
                <a:cs typeface="Calibri"/>
              </a:rPr>
              <a:t>nombre</a:t>
            </a:r>
            <a:r>
              <a:rPr lang="en-US" baseline="0" dirty="0" smtClean="0">
                <a:cs typeface="Calibri"/>
              </a:rPr>
              <a:t> de </a:t>
            </a:r>
            <a:r>
              <a:rPr lang="en-US" baseline="0" dirty="0" err="1" smtClean="0">
                <a:cs typeface="Calibri"/>
              </a:rPr>
              <a:t>neurone</a:t>
            </a:r>
            <a:r>
              <a:rPr lang="en-US" baseline="0" dirty="0" smtClean="0">
                <a:cs typeface="Calibri"/>
              </a:rPr>
              <a:t>, batch size et le </a:t>
            </a:r>
            <a:r>
              <a:rPr lang="en-US" baseline="0" dirty="0" err="1" smtClean="0">
                <a:cs typeface="Calibri"/>
              </a:rPr>
              <a:t>nombre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d’epoch</a:t>
            </a:r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39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598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039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cs typeface="Calibri"/>
              </a:rPr>
              <a:t>Le</a:t>
            </a:r>
            <a:r>
              <a:rPr lang="en-US" baseline="0" dirty="0" smtClean="0">
                <a:cs typeface="Calibri"/>
              </a:rPr>
              <a:t> CNN </a:t>
            </a:r>
            <a:r>
              <a:rPr lang="en-US" baseline="0" dirty="0" err="1" smtClean="0">
                <a:cs typeface="Calibri"/>
              </a:rPr>
              <a:t>est</a:t>
            </a:r>
            <a:r>
              <a:rPr lang="en-US" baseline="0" dirty="0" smtClean="0">
                <a:cs typeface="Calibri"/>
              </a:rPr>
              <a:t> </a:t>
            </a:r>
            <a:r>
              <a:rPr lang="en-US" baseline="0" dirty="0" err="1" smtClean="0">
                <a:cs typeface="Calibri"/>
              </a:rPr>
              <a:t>formé</a:t>
            </a:r>
            <a:r>
              <a:rPr lang="en-US" baseline="0" dirty="0" smtClean="0">
                <a:cs typeface="Calibri"/>
              </a:rPr>
              <a:t> par </a:t>
            </a:r>
            <a:r>
              <a:rPr lang="en-US" baseline="0" dirty="0" err="1" smtClean="0">
                <a:cs typeface="Calibri"/>
              </a:rPr>
              <a:t>deux</a:t>
            </a:r>
            <a:r>
              <a:rPr lang="en-US" baseline="0" dirty="0" smtClean="0">
                <a:cs typeface="Calibri"/>
              </a:rPr>
              <a:t> parties: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première partie qui va apprendre à détecter des caractéristiques (courbure, bords ...) propre à chaque image.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deuxième partie composé d'un réseau de neurones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à partir des caractéristiques de chaque image va apprendre le lien entre les caractéristiques et les différentes classes.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Chaque noyau d'un CNN apprend une caractéristique différente d'une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général, il y a 3 types de couches:</a:t>
            </a:r>
            <a:r>
              <a:rPr lang="en-US" dirty="0" smtClean="0"/>
              <a:t> Convolutional layer  Non-linear layer  Pooling layer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61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808D7-5F68-4F03-90C9-8FB45704D7A9}" type="slidenum">
              <a:rPr lang="fr-FR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3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3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4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3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1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6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5/21/2021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5/21/2021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7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9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6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77" r:id="rId8"/>
    <p:sldLayoutId id="2147483676" r:id="rId9"/>
    <p:sldLayoutId id="2147483675" r:id="rId10"/>
    <p:sldLayoutId id="21474836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="" xmlns:a16="http://schemas.microsoft.com/office/drawing/2014/main" id="{6482F060-A4AF-4E0B-B364-7C6BA4AE9C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1250"/>
            <a:ext cx="4561003" cy="2850319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FFFFFF"/>
                </a:solidFill>
                <a:cs typeface="Calibri Light"/>
              </a:rPr>
              <a:t>Projet</a:t>
            </a:r>
            <a:r>
              <a:rPr lang="en-US" sz="6000" b="1" dirty="0">
                <a:solidFill>
                  <a:srgbClr val="FFFFFF"/>
                </a:solidFill>
                <a:cs typeface="Calibri Light"/>
              </a:rPr>
              <a:t>: </a:t>
            </a:r>
            <a:r>
              <a:rPr lang="en-US" sz="6000" b="1" dirty="0" smtClean="0">
                <a:solidFill>
                  <a:srgbClr val="FFFFFF"/>
                </a:solidFill>
                <a:cs typeface="Calibri Light"/>
              </a:rPr>
              <a:t/>
            </a:r>
            <a:br>
              <a:rPr lang="en-US" sz="6000" b="1" dirty="0" smtClean="0">
                <a:solidFill>
                  <a:srgbClr val="FFFFFF"/>
                </a:solidFill>
                <a:cs typeface="Calibri Light"/>
              </a:rPr>
            </a:br>
            <a:r>
              <a:rPr lang="en-US" sz="6000" b="1" dirty="0" smtClean="0">
                <a:solidFill>
                  <a:srgbClr val="FFFFFF"/>
                </a:solidFill>
                <a:cs typeface="Calibri Light"/>
              </a:rPr>
              <a:t>Deep Learning</a:t>
            </a:r>
            <a:endParaRPr lang="en-US" sz="60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cs typeface="Calibri"/>
              </a:rPr>
              <a:t>Pr</a:t>
            </a:r>
            <a:r>
              <a:rPr lang="en-US" b="1" dirty="0" err="1">
                <a:solidFill>
                  <a:srgbClr val="FFFFFF"/>
                </a:solidFill>
                <a:ea typeface="+mn-lt"/>
                <a:cs typeface="+mn-lt"/>
              </a:rPr>
              <a:t>é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senté</a:t>
            </a:r>
            <a:r>
              <a:rPr lang="en-US" b="1" dirty="0">
                <a:solidFill>
                  <a:srgbClr val="FFFFFF"/>
                </a:solidFill>
                <a:cs typeface="Calibri"/>
              </a:rPr>
              <a:t> par:</a:t>
            </a:r>
          </a:p>
          <a:p>
            <a:r>
              <a:rPr lang="en-US" b="1" dirty="0" err="1" smtClean="0">
                <a:solidFill>
                  <a:srgbClr val="FFFFFF"/>
                </a:solidFill>
                <a:cs typeface="Calibri"/>
              </a:rPr>
              <a:t>Lyna</a:t>
            </a:r>
            <a:r>
              <a:rPr lang="en-US" b="1" dirty="0" smtClean="0">
                <a:solidFill>
                  <a:srgbClr val="FFFFFF"/>
                </a:solidFill>
                <a:cs typeface="Calibri"/>
              </a:rPr>
              <a:t> HAMOUD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cs typeface="Calibri"/>
              </a:rPr>
              <a:t>Karim AFFES</a:t>
            </a:r>
          </a:p>
          <a:p>
            <a:r>
              <a:rPr lang="en-US" b="1" dirty="0" err="1">
                <a:solidFill>
                  <a:srgbClr val="FFFFFF"/>
                </a:solidFill>
                <a:cs typeface="Calibri"/>
              </a:rPr>
              <a:t>FIliere</a:t>
            </a:r>
            <a:r>
              <a:rPr lang="en-US" b="1" dirty="0">
                <a:solidFill>
                  <a:srgbClr val="FFFFFF"/>
                </a:solidFill>
                <a:cs typeface="Calibri"/>
              </a:rPr>
              <a:t>: big Data</a:t>
            </a:r>
          </a:p>
        </p:txBody>
      </p:sp>
      <p:cxnSp>
        <p:nvCxnSpPr>
          <p:cNvPr id="6" name="Straight Connector 10">
            <a:extLst>
              <a:ext uri="{FF2B5EF4-FFF2-40B4-BE49-F238E27FC236}">
                <a16:creationId xmlns="" xmlns:a16="http://schemas.microsoft.com/office/drawing/2014/main" id="{B9EB6DAA-2F0C-43D5-A577-15D5D2C4E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Script informatique sur un écran">
            <a:extLst>
              <a:ext uri="{FF2B5EF4-FFF2-40B4-BE49-F238E27FC236}">
                <a16:creationId xmlns="" xmlns:a16="http://schemas.microsoft.com/office/drawing/2014/main" id="{DFF93001-D765-46F6-AB4B-A29F17DFB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555" b="-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Convolutional Neural Networks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69" y="0"/>
            <a:ext cx="7569031" cy="25841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69" y="2491408"/>
            <a:ext cx="7545841" cy="436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Convolutional Neural Networks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42" y="102291"/>
            <a:ext cx="5920405" cy="366132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42" y="3915396"/>
            <a:ext cx="60388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7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50" y="140584"/>
            <a:ext cx="3089779" cy="15749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11" y="351179"/>
            <a:ext cx="7013304" cy="117635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50" y="1968689"/>
            <a:ext cx="3089779" cy="16666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11" y="2094437"/>
            <a:ext cx="7061308" cy="118998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49" y="4034253"/>
            <a:ext cx="3089779" cy="177047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11" y="4303742"/>
            <a:ext cx="7061308" cy="12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9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71" y="655568"/>
            <a:ext cx="2457450" cy="24193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8" y="1317555"/>
            <a:ext cx="6960295" cy="12665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67" y="3747259"/>
            <a:ext cx="2458653" cy="23884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8" y="4225732"/>
            <a:ext cx="7273375" cy="14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 smtClean="0">
                <a:solidFill>
                  <a:srgbClr val="FFFFFF"/>
                </a:solidFill>
              </a:rPr>
              <a:t>Transfer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24" y="213714"/>
            <a:ext cx="6478189" cy="5681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24" y="781878"/>
            <a:ext cx="6358919" cy="26703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9" y="3581064"/>
            <a:ext cx="7604592" cy="3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147" y="605896"/>
            <a:ext cx="4262825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 smtClean="0">
                <a:solidFill>
                  <a:srgbClr val="FFFFFF"/>
                </a:solidFill>
              </a:rPr>
              <a:t>Transfer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3" y="1003461"/>
            <a:ext cx="3596654" cy="14746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72" y="128819"/>
            <a:ext cx="7059633" cy="27154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3" y="4023680"/>
            <a:ext cx="3639838" cy="162505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72" y="3255921"/>
            <a:ext cx="7059633" cy="27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5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147" y="605896"/>
            <a:ext cx="4262825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 smtClean="0">
                <a:solidFill>
                  <a:srgbClr val="FFFFFF"/>
                </a:solidFill>
              </a:rPr>
              <a:t>Transfer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310805"/>
            <a:ext cx="3609975" cy="21812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33" y="112023"/>
            <a:ext cx="7509981" cy="27887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9" y="3955445"/>
            <a:ext cx="3753668" cy="192755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33" y="2996624"/>
            <a:ext cx="7420565" cy="384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4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</a:rPr>
              <a:t>Visualisation des </a:t>
            </a:r>
            <a:r>
              <a:rPr lang="fr-FR" sz="4400" b="1" dirty="0" err="1" smtClean="0">
                <a:solidFill>
                  <a:schemeClr val="bg1"/>
                </a:solidFill>
              </a:rPr>
              <a:t>features</a:t>
            </a:r>
            <a:r>
              <a:rPr lang="fr-FR" sz="4400" b="1" dirty="0" smtClean="0">
                <a:solidFill>
                  <a:schemeClr val="bg1"/>
                </a:solidFill>
              </a:rPr>
              <a:t> </a:t>
            </a:r>
            <a:r>
              <a:rPr lang="fr-FR" sz="4400" b="1" dirty="0" err="1">
                <a:solidFill>
                  <a:schemeClr val="bg1"/>
                </a:solidFill>
              </a:rPr>
              <a:t>maps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5" y="0"/>
            <a:ext cx="4972050" cy="25908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8" y="2638425"/>
            <a:ext cx="30956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28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</a:rPr>
              <a:t>Visualisation des </a:t>
            </a:r>
            <a:r>
              <a:rPr lang="fr-FR" sz="4400" b="1" dirty="0" err="1" smtClean="0">
                <a:solidFill>
                  <a:schemeClr val="bg1"/>
                </a:solidFill>
              </a:rPr>
              <a:t>features</a:t>
            </a:r>
            <a:r>
              <a:rPr lang="fr-FR" sz="4400" b="1" dirty="0" smtClean="0">
                <a:solidFill>
                  <a:schemeClr val="bg1"/>
                </a:solidFill>
              </a:rPr>
              <a:t> </a:t>
            </a:r>
            <a:r>
              <a:rPr lang="fr-FR" sz="4400" b="1" dirty="0" err="1">
                <a:solidFill>
                  <a:schemeClr val="bg1"/>
                </a:solidFill>
              </a:rPr>
              <a:t>maps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24" y="605896"/>
            <a:ext cx="70770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8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b="1" dirty="0" err="1" smtClean="0">
                <a:solidFill>
                  <a:schemeClr val="bg1"/>
                </a:solidFill>
              </a:rPr>
              <a:t>Autoencoder</a:t>
            </a:r>
            <a:r>
              <a:rPr lang="fr-FR" sz="4400" b="1" dirty="0" smtClean="0">
                <a:solidFill>
                  <a:schemeClr val="bg1"/>
                </a:solidFill>
              </a:rPr>
              <a:t>: Principe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62" y="487224"/>
            <a:ext cx="58007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8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844E128-FF69-4E9F-8327-6B504B3C5A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E06DB-3A33-4AD5-A8DA-63F15613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SOMMAIRE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055CEADF-09EA-423C-8C45-F94AF44D5A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BA13A3-A535-48D9-93C3-11075085F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7" y="2546224"/>
            <a:ext cx="3813430" cy="3342747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-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Environnement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-</a:t>
            </a:r>
            <a:r>
              <a:rPr lang="en-US" dirty="0" smtClean="0">
                <a:solidFill>
                  <a:srgbClr val="FFFFFF"/>
                </a:solidFill>
              </a:rPr>
              <a:t>Fully Connected 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Neural Networks 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FFFF"/>
                </a:solidFill>
              </a:rPr>
              <a:t>-</a:t>
            </a:r>
            <a:r>
              <a:rPr lang="en-US" dirty="0" err="1" smtClean="0">
                <a:solidFill>
                  <a:srgbClr val="FFFFFF"/>
                </a:solidFill>
              </a:rPr>
              <a:t>Convolutionnal</a:t>
            </a:r>
            <a:r>
              <a:rPr lang="en-US" dirty="0" smtClean="0">
                <a:solidFill>
                  <a:srgbClr val="FFFFFF"/>
                </a:solidFill>
              </a:rPr>
              <a:t> Neural Networks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FFFF"/>
                </a:solidFill>
              </a:rPr>
              <a:t>- Transfer Learning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FFFF"/>
                </a:solidFill>
              </a:rPr>
              <a:t>-</a:t>
            </a:r>
            <a:r>
              <a:rPr lang="en-US" dirty="0" err="1" smtClean="0">
                <a:solidFill>
                  <a:srgbClr val="FFFFFF"/>
                </a:solidFill>
              </a:rPr>
              <a:t>AutoEncoder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5" name="Picture 4" descr="Puzzle blanc avec une pièce rouge">
            <a:extLst>
              <a:ext uri="{FF2B5EF4-FFF2-40B4-BE49-F238E27FC236}">
                <a16:creationId xmlns="" xmlns:a16="http://schemas.microsoft.com/office/drawing/2014/main" id="{071411B4-8829-4680-B463-9CC4C5809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69" r="18306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2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b="1" dirty="0" err="1" smtClean="0">
                <a:solidFill>
                  <a:schemeClr val="bg1"/>
                </a:solidFill>
              </a:rPr>
              <a:t>Autoencoder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4" y="503581"/>
            <a:ext cx="7142923" cy="53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06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b="1" dirty="0" err="1" smtClean="0">
                <a:solidFill>
                  <a:schemeClr val="bg1"/>
                </a:solidFill>
              </a:rPr>
              <a:t>Autoencoder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28" y="166895"/>
            <a:ext cx="5337551" cy="33591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43" y="3526049"/>
            <a:ext cx="7092238" cy="27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b="1" dirty="0" err="1" smtClean="0">
                <a:solidFill>
                  <a:schemeClr val="bg1"/>
                </a:solidFill>
              </a:rPr>
              <a:t>Autoencoder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" y="605896"/>
            <a:ext cx="3841604" cy="175342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42" y="1732307"/>
            <a:ext cx="7331124" cy="21251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42" y="4066760"/>
            <a:ext cx="7347377" cy="152296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96" y="301705"/>
            <a:ext cx="7150286" cy="11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b="1" dirty="0" err="1" smtClean="0">
                <a:solidFill>
                  <a:schemeClr val="bg1"/>
                </a:solidFill>
              </a:rPr>
              <a:t>Autoencoder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" y="605896"/>
            <a:ext cx="4531415" cy="14345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08" y="349089"/>
            <a:ext cx="7162196" cy="147532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9" y="1824416"/>
            <a:ext cx="7191968" cy="142236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34" y="3785300"/>
            <a:ext cx="7172117" cy="22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4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b="1" dirty="0" err="1" smtClean="0">
                <a:solidFill>
                  <a:schemeClr val="bg1"/>
                </a:solidFill>
              </a:rPr>
              <a:t>Autoencoder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18" y="257795"/>
            <a:ext cx="7943850" cy="15716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6" y="443326"/>
            <a:ext cx="3933825" cy="21240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18" y="1895888"/>
            <a:ext cx="6762750" cy="13430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31" y="3566514"/>
            <a:ext cx="7463262" cy="24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8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DAED-49BD-4E52-8347-8F46169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fr-FR" sz="4400" b="1" dirty="0" err="1" smtClean="0">
                <a:solidFill>
                  <a:schemeClr val="bg1"/>
                </a:solidFill>
              </a:rPr>
              <a:t>Autoencoder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4" y="380172"/>
            <a:ext cx="4181475" cy="20955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67" y="498832"/>
            <a:ext cx="7001290" cy="139362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44" y="2047875"/>
            <a:ext cx="6734175" cy="13811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44" y="4122461"/>
            <a:ext cx="7246815" cy="204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28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0AF4F2BA-3C03-4E2C-8ABC-0949B61B3C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57442B7-5564-40E6-9158-4B015746D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B986F88-1433-4AF7-AF71-41A89DC93F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031EB3-30BE-4B73-8469-DE7F085B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Merci de votre attention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A07787ED-5EDC-4C54-AD87-55B60D0FE3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A44FFD5D-B985-4624-BBCD-50AD2E1686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1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844E128-FF69-4E9F-8327-6B504B3C5A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105F1D-8557-41A9-A0BA-ED8707D7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843079" cy="1666501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</a:rPr>
              <a:t>Environnement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55CEADF-09EA-423C-8C45-F94AF44D5A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1F16CCE-DA35-468C-ACE7-B0A3BF466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Jupyter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75" y="1073426"/>
            <a:ext cx="3844629" cy="4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0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844E128-FF69-4E9F-8327-6B504B3C5A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105F1D-8557-41A9-A0BA-ED8707D7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1" y="516835"/>
            <a:ext cx="4301016" cy="1666501"/>
          </a:xfrm>
        </p:spPr>
        <p:txBody>
          <a:bodyPr>
            <a:normAutofit/>
          </a:bodyPr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Jeu</a:t>
            </a:r>
            <a:r>
              <a:rPr lang="en-US" sz="4400" b="1" dirty="0" smtClean="0">
                <a:solidFill>
                  <a:schemeClr val="tx1"/>
                </a:solidFill>
              </a:rPr>
              <a:t> de </a:t>
            </a:r>
            <a:r>
              <a:rPr lang="en-US" sz="4400" b="1" dirty="0" err="1" smtClean="0">
                <a:solidFill>
                  <a:schemeClr val="tx1"/>
                </a:solidFill>
              </a:rPr>
              <a:t>données</a:t>
            </a:r>
            <a:r>
              <a:rPr lang="en-US" sz="4400" b="1" dirty="0" smtClean="0">
                <a:solidFill>
                  <a:schemeClr val="tx1"/>
                </a:solidFill>
              </a:rPr>
              <a:t>: MNIST</a:t>
            </a:r>
            <a:endParaRPr lang="en-US" sz="4400" b="1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55CEADF-09EA-423C-8C45-F94AF44D5A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41" y="789401"/>
            <a:ext cx="6850601" cy="4127155"/>
          </a:xfrm>
        </p:spPr>
      </p:pic>
    </p:spTree>
    <p:extLst>
      <p:ext uri="{BB962C8B-B14F-4D97-AF65-F5344CB8AC3E}">
        <p14:creationId xmlns:p14="http://schemas.microsoft.com/office/powerpoint/2010/main" val="93913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1A4B0-9B13-469F-AC55-2477F23C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3" y="605896"/>
            <a:ext cx="4227442" cy="5646208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sz="4400" dirty="0" smtClean="0">
                <a:solidFill>
                  <a:srgbClr val="FFFFFF"/>
                </a:solidFill>
                <a:ea typeface="+mj-lt"/>
                <a:cs typeface="+mj-lt"/>
              </a:rPr>
              <a:t>Fully Connected Neural Networks à 3 couches: Principe</a:t>
            </a:r>
            <a:endParaRPr lang="en-US" sz="4400" dirty="0">
              <a:solidFill>
                <a:srgbClr val="FFFFFF"/>
              </a:solidFill>
              <a:ea typeface="+mj-lt"/>
              <a:cs typeface="+mj-l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9" y="1795670"/>
            <a:ext cx="7552445" cy="50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9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1A4B0-9B13-469F-AC55-2477F23C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3" y="605896"/>
            <a:ext cx="4227442" cy="5646208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4400" dirty="0" smtClean="0">
                <a:solidFill>
                  <a:srgbClr val="FFFFFF"/>
                </a:solidFill>
                <a:ea typeface="+mj-lt"/>
                <a:cs typeface="+mj-lt"/>
              </a:rPr>
              <a:t>Fully Connected Neural Networks à 3 couches: Principe</a:t>
            </a:r>
            <a:endParaRPr lang="en-US" sz="4400" dirty="0">
              <a:solidFill>
                <a:srgbClr val="FFFFFF"/>
              </a:solidFill>
              <a:ea typeface="+mj-lt"/>
              <a:cs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15" y="0"/>
            <a:ext cx="7405199" cy="3924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8" y="3924300"/>
            <a:ext cx="7537706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6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1A4B0-9B13-469F-AC55-2477F23C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3" y="605896"/>
            <a:ext cx="4227442" cy="5646208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4400" dirty="0" smtClean="0">
                <a:solidFill>
                  <a:srgbClr val="FFFFFF"/>
                </a:solidFill>
                <a:ea typeface="+mj-lt"/>
                <a:cs typeface="+mj-lt"/>
              </a:rPr>
              <a:t>Fully Connected Neural Networks à 3 couches</a:t>
            </a:r>
            <a:endParaRPr lang="en-US" sz="4400" dirty="0">
              <a:solidFill>
                <a:srgbClr val="FFFFFF"/>
              </a:solidFill>
              <a:ea typeface="+mj-lt"/>
              <a:cs typeface="+mj-l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90" y="339196"/>
            <a:ext cx="6610350" cy="266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90" y="775459"/>
            <a:ext cx="2947367" cy="13049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90" y="2249947"/>
            <a:ext cx="6553200" cy="8858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51" y="3130711"/>
            <a:ext cx="2221128" cy="177984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13" y="3135772"/>
            <a:ext cx="2661970" cy="174759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54" y="5098912"/>
            <a:ext cx="2410325" cy="175908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81" y="4968208"/>
            <a:ext cx="2451615" cy="17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2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1A4B0-9B13-469F-AC55-2477F23C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30" y="1493792"/>
            <a:ext cx="4359964" cy="5646208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4400" dirty="0" smtClean="0">
                <a:solidFill>
                  <a:srgbClr val="FFFFFF"/>
                </a:solidFill>
                <a:ea typeface="+mj-lt"/>
                <a:cs typeface="+mj-lt"/>
              </a:rPr>
              <a:t>Fully Connected Neural Networks à 3 couches: variation du </a:t>
            </a:r>
            <a:r>
              <a:rPr lang="en-US" sz="4400" dirty="0" err="1" smtClean="0">
                <a:solidFill>
                  <a:srgbClr val="FFFFFF"/>
                </a:solidFill>
                <a:ea typeface="+mj-lt"/>
                <a:cs typeface="+mj-lt"/>
              </a:rPr>
              <a:t>nombre</a:t>
            </a:r>
            <a:r>
              <a:rPr lang="en-US" sz="4400" dirty="0" smtClean="0">
                <a:solidFill>
                  <a:srgbClr val="FFFFFF"/>
                </a:solidFill>
                <a:ea typeface="+mj-lt"/>
                <a:cs typeface="+mj-lt"/>
              </a:rPr>
              <a:t> de </a:t>
            </a:r>
            <a:r>
              <a:rPr lang="en-US" sz="4400" dirty="0" err="1" smtClean="0">
                <a:solidFill>
                  <a:srgbClr val="FFFFFF"/>
                </a:solidFill>
                <a:ea typeface="+mj-lt"/>
                <a:cs typeface="+mj-lt"/>
              </a:rPr>
              <a:t>couche</a:t>
            </a:r>
            <a:endParaRPr lang="en-US" sz="4400" dirty="0">
              <a:solidFill>
                <a:srgbClr val="FFFFFF"/>
              </a:solidFill>
              <a:ea typeface="+mj-lt"/>
              <a:cs typeface="+mj-l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74" y="124813"/>
            <a:ext cx="2876550" cy="23050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7" y="0"/>
            <a:ext cx="6708506" cy="2705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8" y="2705099"/>
            <a:ext cx="7537707" cy="286011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8" y="5635716"/>
            <a:ext cx="7650025" cy="11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2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1A4B0-9B13-469F-AC55-2477F23C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298" y="242673"/>
            <a:ext cx="2662211" cy="4011275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4400" dirty="0" smtClean="0">
                <a:solidFill>
                  <a:srgbClr val="FFFFFF"/>
                </a:solidFill>
                <a:ea typeface="+mj-lt"/>
                <a:cs typeface="+mj-lt"/>
              </a:rPr>
              <a:t>Fully Connected Neural Network</a:t>
            </a:r>
            <a:endParaRPr lang="en-US" sz="4400" dirty="0">
              <a:solidFill>
                <a:srgbClr val="FFFFFF"/>
              </a:solidFill>
              <a:ea typeface="+mj-lt"/>
              <a:cs typeface="+mj-l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78" y="1"/>
            <a:ext cx="2640026" cy="179861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23" y="161120"/>
            <a:ext cx="7426832" cy="16374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923" y="2297412"/>
            <a:ext cx="6543169" cy="14061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78" y="2104811"/>
            <a:ext cx="2593330" cy="192193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94" y="4579271"/>
            <a:ext cx="6677025" cy="151447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74" y="4332939"/>
            <a:ext cx="2691834" cy="19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152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3E8E2"/>
      </a:lt2>
      <a:accent1>
        <a:srgbClr val="B93FD1"/>
      </a:accent1>
      <a:accent2>
        <a:srgbClr val="6A2DBF"/>
      </a:accent2>
      <a:accent3>
        <a:srgbClr val="3F3FD1"/>
      </a:accent3>
      <a:accent4>
        <a:srgbClr val="2D6ABF"/>
      </a:accent4>
      <a:accent5>
        <a:srgbClr val="3CAFC6"/>
      </a:accent5>
      <a:accent6>
        <a:srgbClr val="2BB693"/>
      </a:accent6>
      <a:hlink>
        <a:srgbClr val="3B8AB2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AC8F147ABCFF4682F92CC3B47C8A0A" ma:contentTypeVersion="2" ma:contentTypeDescription="Create a new document." ma:contentTypeScope="" ma:versionID="686b3c4cfb8932888af31a0d13152c7d">
  <xsd:schema xmlns:xsd="http://www.w3.org/2001/XMLSchema" xmlns:xs="http://www.w3.org/2001/XMLSchema" xmlns:p="http://schemas.microsoft.com/office/2006/metadata/properties" xmlns:ns2="983f223a-56c3-4303-ad11-c1a3f64164f9" targetNamespace="http://schemas.microsoft.com/office/2006/metadata/properties" ma:root="true" ma:fieldsID="eded8656604aefd15fb0833c5680b5eb" ns2:_="">
    <xsd:import namespace="983f223a-56c3-4303-ad11-c1a3f64164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f223a-56c3-4303-ad11-c1a3f64164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80FB01-97BD-4001-8DE1-3F260D18CC71}">
  <ds:schemaRefs>
    <ds:schemaRef ds:uri="983f223a-56c3-4303-ad11-c1a3f64164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E0E78EF-54F2-404B-8AE9-ED482AF346A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983f223a-56c3-4303-ad11-c1a3f64164f9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5DE8B01-6B57-456C-B904-5395350E13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230</TotalTime>
  <Words>628</Words>
  <Application>Microsoft Office PowerPoint</Application>
  <PresentationFormat>Grand écran</PresentationFormat>
  <Paragraphs>87</Paragraphs>
  <Slides>26</Slides>
  <Notes>23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Georgia Pro Cond Light</vt:lpstr>
      <vt:lpstr>Speak Pro</vt:lpstr>
      <vt:lpstr>RetrospectVTI</vt:lpstr>
      <vt:lpstr>Projet:  Deep Learning</vt:lpstr>
      <vt:lpstr>SOMMAIRE</vt:lpstr>
      <vt:lpstr>Environnement</vt:lpstr>
      <vt:lpstr>Jeu de données: MNIST</vt:lpstr>
      <vt:lpstr>Fully Connected Neural Networks à 3 couches: Principe</vt:lpstr>
      <vt:lpstr>Fully Connected Neural Networks à 3 couches: Principe</vt:lpstr>
      <vt:lpstr>Fully Connected Neural Networks à 3 couches</vt:lpstr>
      <vt:lpstr>Fully Connected Neural Networks à 3 couches: variation du nombre de couche</vt:lpstr>
      <vt:lpstr>Fully Connected Neural Network</vt:lpstr>
      <vt:lpstr>Convolutional Neural Networks</vt:lpstr>
      <vt:lpstr>Convolutional Neural Networks</vt:lpstr>
      <vt:lpstr>Présentation PowerPoint</vt:lpstr>
      <vt:lpstr>Présentation PowerPoint</vt:lpstr>
      <vt:lpstr>Transfer Learning</vt:lpstr>
      <vt:lpstr>Transfer Learning</vt:lpstr>
      <vt:lpstr>Transfer Learning</vt:lpstr>
      <vt:lpstr>Visualisation des features maps</vt:lpstr>
      <vt:lpstr>Visualisation des features maps</vt:lpstr>
      <vt:lpstr>Autoencoder: Principe</vt:lpstr>
      <vt:lpstr>Autoencoder</vt:lpstr>
      <vt:lpstr>Autoencoder</vt:lpstr>
      <vt:lpstr>Autoencoder</vt:lpstr>
      <vt:lpstr>Autoencoder</vt:lpstr>
      <vt:lpstr>Autoencoder</vt:lpstr>
      <vt:lpstr>Autoencoder</vt:lpstr>
      <vt:lpstr>Merci de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karim</dc:creator>
  <cp:lastModifiedBy>Karim Affes</cp:lastModifiedBy>
  <cp:revision>24</cp:revision>
  <dcterms:created xsi:type="dcterms:W3CDTF">2021-05-02T13:49:42Z</dcterms:created>
  <dcterms:modified xsi:type="dcterms:W3CDTF">2021-05-21T10:16:13Z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0x01010024AC8F147ABCFF4682F92CC3B47C8A0A</vt:lpwstr>
  </property>
</Properties>
</file>